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84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CD22-4093-476D-AAE3-76D71510B49B}" type="datetimeFigureOut">
              <a:rPr lang="he-IL" smtClean="0"/>
              <a:t>כ"ו/חשון/תשע"ט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80B9-AFC8-4A47-ADF0-B0A2605007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045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CD22-4093-476D-AAE3-76D71510B49B}" type="datetimeFigureOut">
              <a:rPr lang="he-IL" smtClean="0"/>
              <a:t>כ"ו/חשון/תשע"ט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80B9-AFC8-4A47-ADF0-B0A2605007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192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CD22-4093-476D-AAE3-76D71510B49B}" type="datetimeFigureOut">
              <a:rPr lang="he-IL" smtClean="0"/>
              <a:t>כ"ו/חשון/תשע"ט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80B9-AFC8-4A47-ADF0-B0A2605007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1251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CD22-4093-476D-AAE3-76D71510B49B}" type="datetimeFigureOut">
              <a:rPr lang="he-IL" smtClean="0"/>
              <a:t>כ"ו/חשון/תשע"ט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80B9-AFC8-4A47-ADF0-B0A2605007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465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CD22-4093-476D-AAE3-76D71510B49B}" type="datetimeFigureOut">
              <a:rPr lang="he-IL" smtClean="0"/>
              <a:t>כ"ו/חשון/תשע"ט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80B9-AFC8-4A47-ADF0-B0A2605007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178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CD22-4093-476D-AAE3-76D71510B49B}" type="datetimeFigureOut">
              <a:rPr lang="he-IL" smtClean="0"/>
              <a:t>כ"ו/חשון/תשע"ט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80B9-AFC8-4A47-ADF0-B0A2605007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310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CD22-4093-476D-AAE3-76D71510B49B}" type="datetimeFigureOut">
              <a:rPr lang="he-IL" smtClean="0"/>
              <a:t>כ"ו/חשון/תשע"ט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80B9-AFC8-4A47-ADF0-B0A2605007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457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CD22-4093-476D-AAE3-76D71510B49B}" type="datetimeFigureOut">
              <a:rPr lang="he-IL" smtClean="0"/>
              <a:t>כ"ו/חשון/תשע"ט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80B9-AFC8-4A47-ADF0-B0A2605007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661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CD22-4093-476D-AAE3-76D71510B49B}" type="datetimeFigureOut">
              <a:rPr lang="he-IL" smtClean="0"/>
              <a:t>כ"ו/חשון/תשע"ט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80B9-AFC8-4A47-ADF0-B0A2605007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091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CD22-4093-476D-AAE3-76D71510B49B}" type="datetimeFigureOut">
              <a:rPr lang="he-IL" smtClean="0"/>
              <a:t>כ"ו/חשון/תשע"ט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80B9-AFC8-4A47-ADF0-B0A2605007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3998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CD22-4093-476D-AAE3-76D71510B49B}" type="datetimeFigureOut">
              <a:rPr lang="he-IL" smtClean="0"/>
              <a:t>כ"ו/חשון/תשע"ט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80B9-AFC8-4A47-ADF0-B0A2605007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356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ECD22-4093-476D-AAE3-76D71510B49B}" type="datetimeFigureOut">
              <a:rPr lang="he-IL" smtClean="0"/>
              <a:t>כ"ו/חשון/תשע"ט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380B9-AFC8-4A47-ADF0-B0A2605007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744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9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2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1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0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0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9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2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6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1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3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4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SharedContentType xmlns="Microsoft.SharePoint.Taxonomy.ContentTypeSync" SourceId="27aaa378-6994-496e-b5f0-f839bf4fb09f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9C20D24F7C1B49B4454A61723717A6" ma:contentTypeVersion="0" ma:contentTypeDescription="Create a new document." ma:contentTypeScope="" ma:versionID="c88be1be6fbb08a2a97b148dde1905af">
  <xsd:schema xmlns:xsd="http://www.w3.org/2001/XMLSchema" xmlns:xs="http://www.w3.org/2001/XMLSchema" xmlns:p="http://schemas.microsoft.com/office/2006/metadata/properties" xmlns:ns2="0a7557ea-71d4-42f9-8c06-a93573b5b620" targetNamespace="http://schemas.microsoft.com/office/2006/metadata/properties" ma:root="true" ma:fieldsID="0836cb07f741c8fda9ee4d5786bf172d" ns2:_="">
    <xsd:import namespace="0a7557ea-71d4-42f9-8c06-a93573b5b62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7557ea-71d4-42f9-8c06-a93573b5b62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6FAE5C-62E6-421B-A668-F34FA5D7B8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1B9AA85-4AB3-4841-AF19-8ED38AFDD4B8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6CD37514-7F7C-47AB-9ADE-05DF4ED571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7557ea-71d4-42f9-8c06-a93573b5b6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F0B93DB-D6E1-4046-BC7C-7541A54F9DE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0a7557ea-71d4-42f9-8c06-a93573b5b620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4B6113C4-C530-40AA-8C93-070D7AF788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‫הצגה על המסך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Ronit Hargas</dc:creator>
  <cp:lastModifiedBy>Ziva Sagiv</cp:lastModifiedBy>
  <cp:revision>3</cp:revision>
  <dcterms:created xsi:type="dcterms:W3CDTF">2018-11-04T11:33:30Z</dcterms:created>
  <dcterms:modified xsi:type="dcterms:W3CDTF">2018-11-04T12:23:44Z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0x0101002D9C20D24F7C1B49B4454A61723717A6</vt:lpwstr>
  </property>
  <property fmtid="{D5CDD505-2E9C-101B-9397-08002B2CF9AE}" pid="3" name="_AdHocReviewCycleID">
    <vt:i4>637192166</vt:i4>
  </property>
  <property fmtid="{D5CDD505-2E9C-101B-9397-08002B2CF9AE}" pid="4" name="_NewReviewCycle">
    <vt:lpwstr/>
  </property>
  <property fmtid="{D5CDD505-2E9C-101B-9397-08002B2CF9AE}" pid="5" name="_EmailSubject">
    <vt:lpwstr>חומרים לאתר</vt:lpwstr>
  </property>
  <property fmtid="{D5CDD505-2E9C-101B-9397-08002B2CF9AE}" pid="6" name="_AuthorEmail">
    <vt:lpwstr>ZivaS@jdc.org</vt:lpwstr>
  </property>
  <property fmtid="{D5CDD505-2E9C-101B-9397-08002B2CF9AE}" pid="7" name="_AuthorEmailDisplayName">
    <vt:lpwstr>Ziva Sagiv</vt:lpwstr>
  </property>
</Properties>
</file>