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8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292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840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741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418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994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494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113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35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615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486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982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C2F3-8A7B-4C8E-B575-C6BF48AC9C39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36DC-6BAD-410B-8F9A-942438B7A5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562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2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05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9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2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8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6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7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3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8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640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9C20D24F7C1B49B4454A61723717A6" ma:contentTypeVersion="0" ma:contentTypeDescription="Create a new document." ma:contentTypeScope="" ma:versionID="c88be1be6fbb08a2a97b148dde1905af">
  <xsd:schema xmlns:xsd="http://www.w3.org/2001/XMLSchema" xmlns:xs="http://www.w3.org/2001/XMLSchema" xmlns:p="http://schemas.microsoft.com/office/2006/metadata/properties" xmlns:ns2="0a7557ea-71d4-42f9-8c06-a93573b5b620" targetNamespace="http://schemas.microsoft.com/office/2006/metadata/properties" ma:root="true" ma:fieldsID="0836cb07f741c8fda9ee4d5786bf172d" ns2:_="">
    <xsd:import namespace="0a7557ea-71d4-42f9-8c06-a93573b5b62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557ea-71d4-42f9-8c06-a93573b5b62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7aaa378-6994-496e-b5f0-f839bf4fb09f" ContentTypeId="0x0101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F9BFA4-B96C-499C-9DDB-0E6BCEEB7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7557ea-71d4-42f9-8c06-a93573b5b6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BCC774-693A-497B-8976-B74EB2E4FB7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92353631-5546-40EA-8916-D693D1FAF9B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359ACBD-525A-4D38-90A1-0B90B61BEAD4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2CF085E-9141-4475-B6EE-3C37AC581B19}">
  <ds:schemaRefs>
    <ds:schemaRef ds:uri="0a7557ea-71d4-42f9-8c06-a93573b5b620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‫הצגה על המסך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 Hargas</dc:creator>
  <cp:lastModifiedBy>Yael Balla Avni</cp:lastModifiedBy>
  <cp:revision>2</cp:revision>
  <dcterms:created xsi:type="dcterms:W3CDTF">2018-11-04T11:27:51Z</dcterms:created>
  <dcterms:modified xsi:type="dcterms:W3CDTF">2018-11-04T11:56:14Z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0x0101002D9C20D24F7C1B49B4454A61723717A6</vt:lpwstr>
  </property>
  <property fmtid="{D5CDD505-2E9C-101B-9397-08002B2CF9AE}" pid="3" name="_AdHocReviewCycleID">
    <vt:i4>-923513861</vt:i4>
  </property>
  <property fmtid="{D5CDD505-2E9C-101B-9397-08002B2CF9AE}" pid="4" name="_NewReviewCycle">
    <vt:lpwstr/>
  </property>
  <property fmtid="{D5CDD505-2E9C-101B-9397-08002B2CF9AE}" pid="5" name="_EmailSubject">
    <vt:lpwstr>חומרים לאתר</vt:lpwstr>
  </property>
  <property fmtid="{D5CDD505-2E9C-101B-9397-08002B2CF9AE}" pid="6" name="_AuthorEmail">
    <vt:lpwstr>ZivaS@jdc.org</vt:lpwstr>
  </property>
  <property fmtid="{D5CDD505-2E9C-101B-9397-08002B2CF9AE}" pid="7" name="_AuthorEmailDisplayName">
    <vt:lpwstr>Ziva Sagiv</vt:lpwstr>
  </property>
</Properties>
</file>